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E6DFA-C463-465A-8443-D5B250563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4C5E-39B2-4586-9301-9DD15BC5A421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04398-B23D-44B3-8F0C-91620FD16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EFB8-F88A-4D61-901C-A66C175FF7E7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28410-CBB7-4764-8977-A69802113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4577-27BB-4268-8D34-2CF6763DFBFA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C5A1-B6B6-47A9-991C-BD1EC5493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F24F-1F6F-4F3A-9C9D-24678A33EF23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9DC9F-4EC9-4D3A-AAFE-16A1D5B0E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B5FD-97D5-4F7E-9B02-114C74DA8A43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20BC-270D-4CB1-A92A-0CF255056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450C-EB7A-4FF9-BAC9-5B5D7B184A4D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2D943-BD5D-40E1-8BCC-EEECE92B5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2A37-DD64-46E4-92D9-23B7B8D1831E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95DC-1926-4135-9680-BEDCE68B5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C2DB-4566-4F91-BD18-9CF2DF48E5F3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F87EF-3F0B-4106-8537-53AC27EF4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B252-415D-4FC4-A7BC-E61043173042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F1885-FD47-477A-9155-DF0686E24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61BD-E00B-4AE1-891C-5EE677219089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83ED0-CAC4-4889-A11A-BB7FA2A8A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61AD-C347-4D10-84D3-08C66806789D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FBD189-5EF4-42F7-8CD7-2FC8820D7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F5FE44-E09D-489F-AEAB-42C5765E7A6A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333375"/>
            <a:ext cx="7543800" cy="4175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70C0"/>
                </a:solidFill>
              </a:rPr>
              <a:t>Отборочные соревнования </a:t>
            </a:r>
            <a:r>
              <a:rPr lang="en-US" sz="5400" b="1" dirty="0" smtClean="0">
                <a:solidFill>
                  <a:srgbClr val="0070C0"/>
                </a:solidFill>
              </a:rPr>
              <a:t>WSR </a:t>
            </a:r>
            <a:r>
              <a:rPr lang="ru-RU" sz="5400" b="1" dirty="0" smtClean="0">
                <a:solidFill>
                  <a:srgbClr val="0070C0"/>
                </a:solidFill>
              </a:rPr>
              <a:t>по компетенции </a:t>
            </a:r>
            <a:r>
              <a:rPr lang="en-US" sz="5400" b="1" dirty="0" smtClean="0">
                <a:solidFill>
                  <a:srgbClr val="0070C0"/>
                </a:solidFill>
              </a:rPr>
              <a:t>D</a:t>
            </a:r>
            <a:r>
              <a:rPr lang="ru-RU" sz="5400" b="1" dirty="0" smtClean="0">
                <a:solidFill>
                  <a:srgbClr val="0070C0"/>
                </a:solidFill>
              </a:rPr>
              <a:t>1 Физическая культура и спорт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Tm="287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E:\Для видеопрезентации\чалая 2017\DSC_03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72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 descr="E:\Для видеопрезентации\чалая 2017\DSC_0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69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 descr="E:\Для видеопрезентации\чалая 2017\DSC_0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79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 descr="E:\Для видеопрезентации\чалая 2017\DSC_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82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6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E:\Для видеопрезентации\чалая 2017\DSC_04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16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 descr="E:\Для видеопрезентации\чалая 2017\DSC_04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88913"/>
            <a:ext cx="9144001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219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2" descr="E:\Для видеопрезентации\чалая 2017\DSC_06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2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 descr="E:\Для видеопрезентации\чалая 2017\DSC_0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54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E:\Для видеопрезентации\чалая 2017\DSC_0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0"/>
            <a:ext cx="10287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949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E:\Для видеопрезентации\чалая 2017\DSC_0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46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 descr="E:\Для видеопрезентации\чалая 2017\DSC_0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673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E:\Для видеопрезентации\чалая 2017\DSC_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218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E:\Для видеопрезентации\чалая 2017\DSC_0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715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 descr="E:\Для видеопрезентации\чалая 2017\DSC_0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11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 descr="E:\Для видеопрезентации\чалая 2017\DSC_0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17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Cambria</vt:lpstr>
      <vt:lpstr>Calibri</vt:lpstr>
      <vt:lpstr>Соседство</vt:lpstr>
      <vt:lpstr>Отборочные соревнования WSR по компетенции D1 Физическая культура и спорт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 и спорт</dc:title>
  <dc:creator>Юлия</dc:creator>
  <cp:lastModifiedBy>user</cp:lastModifiedBy>
  <cp:revision>6</cp:revision>
  <dcterms:created xsi:type="dcterms:W3CDTF">2018-07-23T05:57:31Z</dcterms:created>
  <dcterms:modified xsi:type="dcterms:W3CDTF">2022-02-07T07:52:05Z</dcterms:modified>
</cp:coreProperties>
</file>